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003375" cy="47526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62"/>
    <p:restoredTop sz="94674"/>
  </p:normalViewPr>
  <p:slideViewPr>
    <p:cSldViewPr snapToGrid="0" snapToObjects="1">
      <p:cViewPr varScale="1">
        <p:scale>
          <a:sx n="16" d="100"/>
          <a:sy n="16" d="100"/>
        </p:scale>
        <p:origin x="369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253" y="7778080"/>
            <a:ext cx="22952869" cy="16546289"/>
          </a:xfrm>
        </p:spPr>
        <p:txBody>
          <a:bodyPr anchor="b"/>
          <a:lstStyle>
            <a:lvl1pPr algn="ctr">
              <a:defRPr sz="177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5422" y="24962457"/>
            <a:ext cx="20252531" cy="11474584"/>
          </a:xfrm>
        </p:spPr>
        <p:txBody>
          <a:bodyPr/>
          <a:lstStyle>
            <a:lvl1pPr marL="0" indent="0" algn="ctr">
              <a:buNone/>
              <a:defRPr sz="7087"/>
            </a:lvl1pPr>
            <a:lvl2pPr marL="1350157" indent="0" algn="ctr">
              <a:buNone/>
              <a:defRPr sz="5906"/>
            </a:lvl2pPr>
            <a:lvl3pPr marL="2700315" indent="0" algn="ctr">
              <a:buNone/>
              <a:defRPr sz="5316"/>
            </a:lvl3pPr>
            <a:lvl4pPr marL="4050472" indent="0" algn="ctr">
              <a:buNone/>
              <a:defRPr sz="4725"/>
            </a:lvl4pPr>
            <a:lvl5pPr marL="5400629" indent="0" algn="ctr">
              <a:buNone/>
              <a:defRPr sz="4725"/>
            </a:lvl5pPr>
            <a:lvl6pPr marL="6750787" indent="0" algn="ctr">
              <a:buNone/>
              <a:defRPr sz="4725"/>
            </a:lvl6pPr>
            <a:lvl7pPr marL="8100944" indent="0" algn="ctr">
              <a:buNone/>
              <a:defRPr sz="4725"/>
            </a:lvl7pPr>
            <a:lvl8pPr marL="9451101" indent="0" algn="ctr">
              <a:buNone/>
              <a:defRPr sz="4725"/>
            </a:lvl8pPr>
            <a:lvl9pPr marL="10801259" indent="0" algn="ctr">
              <a:buNone/>
              <a:defRPr sz="472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11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26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24292" y="2530350"/>
            <a:ext cx="5822603" cy="402765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6484" y="2530350"/>
            <a:ext cx="17130266" cy="402765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79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60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419" y="11848653"/>
            <a:ext cx="23290411" cy="19769732"/>
          </a:xfrm>
        </p:spPr>
        <p:txBody>
          <a:bodyPr anchor="b"/>
          <a:lstStyle>
            <a:lvl1pPr>
              <a:defRPr sz="177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2419" y="31805414"/>
            <a:ext cx="23290411" cy="10396435"/>
          </a:xfrm>
        </p:spPr>
        <p:txBody>
          <a:bodyPr/>
          <a:lstStyle>
            <a:lvl1pPr marL="0" indent="0">
              <a:buNone/>
              <a:defRPr sz="7087">
                <a:solidFill>
                  <a:schemeClr val="tx1"/>
                </a:solidFill>
              </a:defRPr>
            </a:lvl1pPr>
            <a:lvl2pPr marL="1350157" indent="0">
              <a:buNone/>
              <a:defRPr sz="5906">
                <a:solidFill>
                  <a:schemeClr val="tx1">
                    <a:tint val="75000"/>
                  </a:schemeClr>
                </a:solidFill>
              </a:defRPr>
            </a:lvl2pPr>
            <a:lvl3pPr marL="2700315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3pPr>
            <a:lvl4pPr marL="4050472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4pPr>
            <a:lvl5pPr marL="5400629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5pPr>
            <a:lvl6pPr marL="6750787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6pPr>
            <a:lvl7pPr marL="8100944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7pPr>
            <a:lvl8pPr marL="9451101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8pPr>
            <a:lvl9pPr marL="10801259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53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6482" y="12651750"/>
            <a:ext cx="11476434" cy="301551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70459" y="12651750"/>
            <a:ext cx="11476434" cy="301551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99" y="2530361"/>
            <a:ext cx="23290411" cy="918627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0002" y="11650615"/>
            <a:ext cx="11423692" cy="5709786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157" indent="0">
              <a:buNone/>
              <a:defRPr sz="5906" b="1"/>
            </a:lvl2pPr>
            <a:lvl3pPr marL="2700315" indent="0">
              <a:buNone/>
              <a:defRPr sz="5316" b="1"/>
            </a:lvl3pPr>
            <a:lvl4pPr marL="4050472" indent="0">
              <a:buNone/>
              <a:defRPr sz="4725" b="1"/>
            </a:lvl4pPr>
            <a:lvl5pPr marL="5400629" indent="0">
              <a:buNone/>
              <a:defRPr sz="4725" b="1"/>
            </a:lvl5pPr>
            <a:lvl6pPr marL="6750787" indent="0">
              <a:buNone/>
              <a:defRPr sz="4725" b="1"/>
            </a:lvl6pPr>
            <a:lvl7pPr marL="8100944" indent="0">
              <a:buNone/>
              <a:defRPr sz="4725" b="1"/>
            </a:lvl7pPr>
            <a:lvl8pPr marL="9451101" indent="0">
              <a:buNone/>
              <a:defRPr sz="4725" b="1"/>
            </a:lvl8pPr>
            <a:lvl9pPr marL="10801259" indent="0">
              <a:buNone/>
              <a:defRPr sz="472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60002" y="17360402"/>
            <a:ext cx="11423692" cy="255345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670460" y="11650615"/>
            <a:ext cx="11479952" cy="5709786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157" indent="0">
              <a:buNone/>
              <a:defRPr sz="5906" b="1"/>
            </a:lvl2pPr>
            <a:lvl3pPr marL="2700315" indent="0">
              <a:buNone/>
              <a:defRPr sz="5316" b="1"/>
            </a:lvl3pPr>
            <a:lvl4pPr marL="4050472" indent="0">
              <a:buNone/>
              <a:defRPr sz="4725" b="1"/>
            </a:lvl4pPr>
            <a:lvl5pPr marL="5400629" indent="0">
              <a:buNone/>
              <a:defRPr sz="4725" b="1"/>
            </a:lvl5pPr>
            <a:lvl6pPr marL="6750787" indent="0">
              <a:buNone/>
              <a:defRPr sz="4725" b="1"/>
            </a:lvl6pPr>
            <a:lvl7pPr marL="8100944" indent="0">
              <a:buNone/>
              <a:defRPr sz="4725" b="1"/>
            </a:lvl7pPr>
            <a:lvl8pPr marL="9451101" indent="0">
              <a:buNone/>
              <a:defRPr sz="4725" b="1"/>
            </a:lvl8pPr>
            <a:lvl9pPr marL="10801259" indent="0">
              <a:buNone/>
              <a:defRPr sz="472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670460" y="17360402"/>
            <a:ext cx="11479952" cy="255345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67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36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68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99" y="3168438"/>
            <a:ext cx="8709291" cy="11089534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9951" y="6842957"/>
            <a:ext cx="13670459" cy="33774673"/>
          </a:xfrm>
        </p:spPr>
        <p:txBody>
          <a:bodyPr/>
          <a:lstStyle>
            <a:lvl1pPr>
              <a:defRPr sz="9450"/>
            </a:lvl1pPr>
            <a:lvl2pPr>
              <a:defRPr sz="8269"/>
            </a:lvl2pPr>
            <a:lvl3pPr>
              <a:defRPr sz="7087"/>
            </a:lvl3pPr>
            <a:lvl4pPr>
              <a:defRPr sz="5906"/>
            </a:lvl4pPr>
            <a:lvl5pPr>
              <a:defRPr sz="5906"/>
            </a:lvl5pPr>
            <a:lvl6pPr>
              <a:defRPr sz="5906"/>
            </a:lvl6pPr>
            <a:lvl7pPr>
              <a:defRPr sz="5906"/>
            </a:lvl7pPr>
            <a:lvl8pPr>
              <a:defRPr sz="5906"/>
            </a:lvl8pPr>
            <a:lvl9pPr>
              <a:defRPr sz="590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999" y="14257972"/>
            <a:ext cx="8709291" cy="26414658"/>
          </a:xfrm>
        </p:spPr>
        <p:txBody>
          <a:bodyPr/>
          <a:lstStyle>
            <a:lvl1pPr marL="0" indent="0">
              <a:buNone/>
              <a:defRPr sz="4725"/>
            </a:lvl1pPr>
            <a:lvl2pPr marL="1350157" indent="0">
              <a:buNone/>
              <a:defRPr sz="4134"/>
            </a:lvl2pPr>
            <a:lvl3pPr marL="2700315" indent="0">
              <a:buNone/>
              <a:defRPr sz="3544"/>
            </a:lvl3pPr>
            <a:lvl4pPr marL="4050472" indent="0">
              <a:buNone/>
              <a:defRPr sz="2953"/>
            </a:lvl4pPr>
            <a:lvl5pPr marL="5400629" indent="0">
              <a:buNone/>
              <a:defRPr sz="2953"/>
            </a:lvl5pPr>
            <a:lvl6pPr marL="6750787" indent="0">
              <a:buNone/>
              <a:defRPr sz="2953"/>
            </a:lvl6pPr>
            <a:lvl7pPr marL="8100944" indent="0">
              <a:buNone/>
              <a:defRPr sz="2953"/>
            </a:lvl7pPr>
            <a:lvl8pPr marL="9451101" indent="0">
              <a:buNone/>
              <a:defRPr sz="2953"/>
            </a:lvl8pPr>
            <a:lvl9pPr marL="10801259" indent="0">
              <a:buNone/>
              <a:defRPr sz="295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4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99" y="3168438"/>
            <a:ext cx="8709291" cy="11089534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79951" y="6842957"/>
            <a:ext cx="13670459" cy="33774673"/>
          </a:xfrm>
        </p:spPr>
        <p:txBody>
          <a:bodyPr anchor="t"/>
          <a:lstStyle>
            <a:lvl1pPr marL="0" indent="0">
              <a:buNone/>
              <a:defRPr sz="9450"/>
            </a:lvl1pPr>
            <a:lvl2pPr marL="1350157" indent="0">
              <a:buNone/>
              <a:defRPr sz="8269"/>
            </a:lvl2pPr>
            <a:lvl3pPr marL="2700315" indent="0">
              <a:buNone/>
              <a:defRPr sz="7087"/>
            </a:lvl3pPr>
            <a:lvl4pPr marL="4050472" indent="0">
              <a:buNone/>
              <a:defRPr sz="5906"/>
            </a:lvl4pPr>
            <a:lvl5pPr marL="5400629" indent="0">
              <a:buNone/>
              <a:defRPr sz="5906"/>
            </a:lvl5pPr>
            <a:lvl6pPr marL="6750787" indent="0">
              <a:buNone/>
              <a:defRPr sz="5906"/>
            </a:lvl6pPr>
            <a:lvl7pPr marL="8100944" indent="0">
              <a:buNone/>
              <a:defRPr sz="5906"/>
            </a:lvl7pPr>
            <a:lvl8pPr marL="9451101" indent="0">
              <a:buNone/>
              <a:defRPr sz="5906"/>
            </a:lvl8pPr>
            <a:lvl9pPr marL="10801259" indent="0">
              <a:buNone/>
              <a:defRPr sz="5906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999" y="14257972"/>
            <a:ext cx="8709291" cy="26414658"/>
          </a:xfrm>
        </p:spPr>
        <p:txBody>
          <a:bodyPr/>
          <a:lstStyle>
            <a:lvl1pPr marL="0" indent="0">
              <a:buNone/>
              <a:defRPr sz="4725"/>
            </a:lvl1pPr>
            <a:lvl2pPr marL="1350157" indent="0">
              <a:buNone/>
              <a:defRPr sz="4134"/>
            </a:lvl2pPr>
            <a:lvl3pPr marL="2700315" indent="0">
              <a:buNone/>
              <a:defRPr sz="3544"/>
            </a:lvl3pPr>
            <a:lvl4pPr marL="4050472" indent="0">
              <a:buNone/>
              <a:defRPr sz="2953"/>
            </a:lvl4pPr>
            <a:lvl5pPr marL="5400629" indent="0">
              <a:buNone/>
              <a:defRPr sz="2953"/>
            </a:lvl5pPr>
            <a:lvl6pPr marL="6750787" indent="0">
              <a:buNone/>
              <a:defRPr sz="2953"/>
            </a:lvl6pPr>
            <a:lvl7pPr marL="8100944" indent="0">
              <a:buNone/>
              <a:defRPr sz="2953"/>
            </a:lvl7pPr>
            <a:lvl8pPr marL="9451101" indent="0">
              <a:buNone/>
              <a:defRPr sz="2953"/>
            </a:lvl8pPr>
            <a:lvl9pPr marL="10801259" indent="0">
              <a:buNone/>
              <a:defRPr sz="295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78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482" y="2530361"/>
            <a:ext cx="23290411" cy="9186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482" y="12651750"/>
            <a:ext cx="23290411" cy="3015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482" y="44050104"/>
            <a:ext cx="6075759" cy="2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A90E-82A4-A14B-AC05-95CBADA0A9DC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4868" y="44050104"/>
            <a:ext cx="9113639" cy="2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71134" y="44050104"/>
            <a:ext cx="6075759" cy="253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091F-9B2C-E641-BFCA-BB290F5BC8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76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00315" rtl="0" eaLnBrk="1" latinLnBrk="0" hangingPunct="1">
        <a:lnSpc>
          <a:spcPct val="90000"/>
        </a:lnSpc>
        <a:spcBef>
          <a:spcPct val="0"/>
        </a:spcBef>
        <a:buNone/>
        <a:defRPr sz="129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5079" indent="-675079" algn="l" defTabSz="2700315" rtl="0" eaLnBrk="1" latinLnBrk="0" hangingPunct="1">
        <a:lnSpc>
          <a:spcPct val="90000"/>
        </a:lnSpc>
        <a:spcBef>
          <a:spcPts val="2953"/>
        </a:spcBef>
        <a:buFont typeface="Arial" panose="020B0604020202020204" pitchFamily="34" charset="0"/>
        <a:buChar char="•"/>
        <a:defRPr sz="8269" kern="1200">
          <a:solidFill>
            <a:schemeClr val="tx1"/>
          </a:solidFill>
          <a:latin typeface="+mn-lt"/>
          <a:ea typeface="+mn-ea"/>
          <a:cs typeface="+mn-cs"/>
        </a:defRPr>
      </a:lvl1pPr>
      <a:lvl2pPr marL="2025236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375393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3pPr>
      <a:lvl4pPr marL="4725551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4pPr>
      <a:lvl5pPr marL="6075708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5pPr>
      <a:lvl6pPr marL="7425865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6pPr>
      <a:lvl7pPr marL="8776023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7pPr>
      <a:lvl8pPr marL="10126180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8pPr>
      <a:lvl9pPr marL="11476337" indent="-675079" algn="l" defTabSz="2700315" rtl="0" eaLnBrk="1" latinLnBrk="0" hangingPunct="1">
        <a:lnSpc>
          <a:spcPct val="90000"/>
        </a:lnSpc>
        <a:spcBef>
          <a:spcPts val="1477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1pPr>
      <a:lvl2pPr marL="1350157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2pPr>
      <a:lvl3pPr marL="2700315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050472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4pPr>
      <a:lvl5pPr marL="5400629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5pPr>
      <a:lvl6pPr marL="6750787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6pPr>
      <a:lvl7pPr marL="8100944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7pPr>
      <a:lvl8pPr marL="9451101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8pPr>
      <a:lvl9pPr marL="10801259" algn="l" defTabSz="2700315" rtl="0" eaLnBrk="1" latinLnBrk="0" hangingPunct="1">
        <a:defRPr sz="53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FF0603-6847-F94E-ABB2-AA9CCDC80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E82203-B880-FE42-9849-479BEF811E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Hexagone 6">
            <a:extLst>
              <a:ext uri="{FF2B5EF4-FFF2-40B4-BE49-F238E27FC236}">
                <a16:creationId xmlns:a16="http://schemas.microsoft.com/office/drawing/2014/main" id="{58D42EEF-9101-874F-8BD2-71B71789B2F5}"/>
              </a:ext>
            </a:extLst>
          </p:cNvPr>
          <p:cNvSpPr/>
          <p:nvPr/>
        </p:nvSpPr>
        <p:spPr>
          <a:xfrm>
            <a:off x="19430999" y="7990"/>
            <a:ext cx="7572375" cy="4708980"/>
          </a:xfrm>
          <a:prstGeom prst="hexagon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0" b="1" dirty="0"/>
              <a:t>POXXX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77BEFB1-78CD-4941-B7B0-6DB588A47F19}"/>
              </a:ext>
            </a:extLst>
          </p:cNvPr>
          <p:cNvSpPr txBox="1"/>
          <p:nvPr/>
        </p:nvSpPr>
        <p:spPr>
          <a:xfrm>
            <a:off x="0" y="7989"/>
            <a:ext cx="19278599" cy="3170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fr-FR" sz="10000" dirty="0">
              <a:solidFill>
                <a:schemeClr val="bg1">
                  <a:lumMod val="85000"/>
                </a:schemeClr>
              </a:solidFill>
              <a:highlight>
                <a:srgbClr val="C0C0C0"/>
              </a:highlight>
            </a:endParaRPr>
          </a:p>
          <a:p>
            <a:r>
              <a:rPr lang="fr-FR" sz="10000" dirty="0"/>
              <a:t>TITLE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E639DB0-2A70-7C44-B5D1-D4A09BEABB53}"/>
              </a:ext>
            </a:extLst>
          </p:cNvPr>
          <p:cNvSpPr txBox="1"/>
          <p:nvPr/>
        </p:nvSpPr>
        <p:spPr>
          <a:xfrm>
            <a:off x="-76201" y="4716970"/>
            <a:ext cx="27003375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0" b="1"/>
              <a:t>AUTHORS</a:t>
            </a:r>
            <a:endParaRPr lang="fr-FR" sz="14000" b="1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BFCB5A6-D072-F0BF-F00B-0A696589E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3365103"/>
            <a:ext cx="26927175" cy="416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431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3</Words>
  <Application>Microsoft Macintosh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audrey.soulier@mcocongres.com</cp:lastModifiedBy>
  <cp:revision>7</cp:revision>
  <dcterms:created xsi:type="dcterms:W3CDTF">2022-06-30T13:21:40Z</dcterms:created>
  <dcterms:modified xsi:type="dcterms:W3CDTF">2024-08-27T06:02:30Z</dcterms:modified>
</cp:coreProperties>
</file>